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6" r:id="rId5"/>
    <p:sldId id="262" r:id="rId6"/>
    <p:sldId id="284" r:id="rId7"/>
    <p:sldId id="259" r:id="rId8"/>
    <p:sldId id="263" r:id="rId9"/>
    <p:sldId id="267" r:id="rId10"/>
    <p:sldId id="272" r:id="rId11"/>
    <p:sldId id="273" r:id="rId12"/>
    <p:sldId id="274" r:id="rId13"/>
    <p:sldId id="257" r:id="rId14"/>
    <p:sldId id="264" r:id="rId15"/>
    <p:sldId id="268" r:id="rId16"/>
    <p:sldId id="271" r:id="rId17"/>
    <p:sldId id="277" r:id="rId18"/>
    <p:sldId id="278" r:id="rId19"/>
    <p:sldId id="258" r:id="rId20"/>
    <p:sldId id="265" r:id="rId21"/>
    <p:sldId id="269" r:id="rId22"/>
    <p:sldId id="270" r:id="rId23"/>
    <p:sldId id="281" r:id="rId24"/>
    <p:sldId id="282" r:id="rId25"/>
    <p:sldId id="260" r:id="rId26"/>
    <p:sldId id="283" r:id="rId27"/>
    <p:sldId id="266" r:id="rId2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3404DA-3814-4BBA-8D7F-6DB2A1755E7F}" v="1" dt="2021-12-02T07:24:22.3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474" autoAdjust="0"/>
  </p:normalViewPr>
  <p:slideViewPr>
    <p:cSldViewPr snapToGrid="0">
      <p:cViewPr varScale="1">
        <p:scale>
          <a:sx n="60" d="100"/>
          <a:sy n="60" d="100"/>
        </p:scale>
        <p:origin x="9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eline Ehrner" userId="8b72cf6f-eb71-4fa2-bb99-aada29791222" providerId="ADAL" clId="{D43404DA-3814-4BBA-8D7F-6DB2A1755E7F}"/>
    <pc:docChg chg="undo custSel addSld delSld modSld">
      <pc:chgData name="Jacqueline Ehrner" userId="8b72cf6f-eb71-4fa2-bb99-aada29791222" providerId="ADAL" clId="{D43404DA-3814-4BBA-8D7F-6DB2A1755E7F}" dt="2021-12-07T11:03:22.416" v="75" actId="729"/>
      <pc:docMkLst>
        <pc:docMk/>
      </pc:docMkLst>
      <pc:sldChg chg="mod modShow">
        <pc:chgData name="Jacqueline Ehrner" userId="8b72cf6f-eb71-4fa2-bb99-aada29791222" providerId="ADAL" clId="{D43404DA-3814-4BBA-8D7F-6DB2A1755E7F}" dt="2021-12-02T07:25:33.147" v="5" actId="729"/>
        <pc:sldMkLst>
          <pc:docMk/>
          <pc:sldMk cId="615874490" sldId="257"/>
        </pc:sldMkLst>
      </pc:sldChg>
      <pc:sldChg chg="mod modShow">
        <pc:chgData name="Jacqueline Ehrner" userId="8b72cf6f-eb71-4fa2-bb99-aada29791222" providerId="ADAL" clId="{D43404DA-3814-4BBA-8D7F-6DB2A1755E7F}" dt="2021-12-02T07:24:48.488" v="0" actId="729"/>
        <pc:sldMkLst>
          <pc:docMk/>
          <pc:sldMk cId="827839041" sldId="259"/>
        </pc:sldMkLst>
      </pc:sldChg>
      <pc:sldChg chg="mod modShow">
        <pc:chgData name="Jacqueline Ehrner" userId="8b72cf6f-eb71-4fa2-bb99-aada29791222" providerId="ADAL" clId="{D43404DA-3814-4BBA-8D7F-6DB2A1755E7F}" dt="2021-12-02T07:26:28.932" v="16" actId="729"/>
        <pc:sldMkLst>
          <pc:docMk/>
          <pc:sldMk cId="2352105211" sldId="260"/>
        </pc:sldMkLst>
      </pc:sldChg>
      <pc:sldChg chg="mod modShow">
        <pc:chgData name="Jacqueline Ehrner" userId="8b72cf6f-eb71-4fa2-bb99-aada29791222" providerId="ADAL" clId="{D43404DA-3814-4BBA-8D7F-6DB2A1755E7F}" dt="2021-12-02T07:25:36.896" v="6" actId="729"/>
        <pc:sldMkLst>
          <pc:docMk/>
          <pc:sldMk cId="897453149" sldId="264"/>
        </pc:sldMkLst>
      </pc:sldChg>
      <pc:sldChg chg="mod modShow">
        <pc:chgData name="Jacqueline Ehrner" userId="8b72cf6f-eb71-4fa2-bb99-aada29791222" providerId="ADAL" clId="{D43404DA-3814-4BBA-8D7F-6DB2A1755E7F}" dt="2021-12-02T07:26:01.302" v="11" actId="729"/>
        <pc:sldMkLst>
          <pc:docMk/>
          <pc:sldMk cId="1058203994" sldId="265"/>
        </pc:sldMkLst>
      </pc:sldChg>
      <pc:sldChg chg="modSp add del mod modShow">
        <pc:chgData name="Jacqueline Ehrner" userId="8b72cf6f-eb71-4fa2-bb99-aada29791222" providerId="ADAL" clId="{D43404DA-3814-4BBA-8D7F-6DB2A1755E7F}" dt="2021-12-07T11:03:22.416" v="75" actId="729"/>
        <pc:sldMkLst>
          <pc:docMk/>
          <pc:sldMk cId="934953917" sldId="266"/>
        </pc:sldMkLst>
        <pc:spChg chg="mod">
          <ac:chgData name="Jacqueline Ehrner" userId="8b72cf6f-eb71-4fa2-bb99-aada29791222" providerId="ADAL" clId="{D43404DA-3814-4BBA-8D7F-6DB2A1755E7F}" dt="2021-12-02T07:26:58.565" v="39" actId="20577"/>
          <ac:spMkLst>
            <pc:docMk/>
            <pc:sldMk cId="934953917" sldId="266"/>
            <ac:spMk id="2" creationId="{8039B52C-0C49-4D84-9BBD-9BE93A4A9845}"/>
          </ac:spMkLst>
        </pc:spChg>
      </pc:sldChg>
      <pc:sldChg chg="mod modShow">
        <pc:chgData name="Jacqueline Ehrner" userId="8b72cf6f-eb71-4fa2-bb99-aada29791222" providerId="ADAL" clId="{D43404DA-3814-4BBA-8D7F-6DB2A1755E7F}" dt="2021-12-02T07:25:00.033" v="1" actId="729"/>
        <pc:sldMkLst>
          <pc:docMk/>
          <pc:sldMk cId="2685673810" sldId="267"/>
        </pc:sldMkLst>
      </pc:sldChg>
      <pc:sldChg chg="mod modShow">
        <pc:chgData name="Jacqueline Ehrner" userId="8b72cf6f-eb71-4fa2-bb99-aada29791222" providerId="ADAL" clId="{D43404DA-3814-4BBA-8D7F-6DB2A1755E7F}" dt="2021-12-02T07:25:51.585" v="9" actId="729"/>
        <pc:sldMkLst>
          <pc:docMk/>
          <pc:sldMk cId="2101161652" sldId="268"/>
        </pc:sldMkLst>
      </pc:sldChg>
      <pc:sldChg chg="mod modShow">
        <pc:chgData name="Jacqueline Ehrner" userId="8b72cf6f-eb71-4fa2-bb99-aada29791222" providerId="ADAL" clId="{D43404DA-3814-4BBA-8D7F-6DB2A1755E7F}" dt="2021-12-02T07:26:14.426" v="14" actId="729"/>
        <pc:sldMkLst>
          <pc:docMk/>
          <pc:sldMk cId="2690004288" sldId="269"/>
        </pc:sldMkLst>
      </pc:sldChg>
      <pc:sldChg chg="mod modShow">
        <pc:chgData name="Jacqueline Ehrner" userId="8b72cf6f-eb71-4fa2-bb99-aada29791222" providerId="ADAL" clId="{D43404DA-3814-4BBA-8D7F-6DB2A1755E7F}" dt="2021-12-02T07:26:09.631" v="13" actId="729"/>
        <pc:sldMkLst>
          <pc:docMk/>
          <pc:sldMk cId="2887748496" sldId="270"/>
        </pc:sldMkLst>
      </pc:sldChg>
      <pc:sldChg chg="mod modShow">
        <pc:chgData name="Jacqueline Ehrner" userId="8b72cf6f-eb71-4fa2-bb99-aada29791222" providerId="ADAL" clId="{D43404DA-3814-4BBA-8D7F-6DB2A1755E7F}" dt="2021-12-02T07:25:45.133" v="8" actId="729"/>
        <pc:sldMkLst>
          <pc:docMk/>
          <pc:sldMk cId="2793422082" sldId="271"/>
        </pc:sldMkLst>
      </pc:sldChg>
      <pc:sldChg chg="mod modShow">
        <pc:chgData name="Jacqueline Ehrner" userId="8b72cf6f-eb71-4fa2-bb99-aada29791222" providerId="ADAL" clId="{D43404DA-3814-4BBA-8D7F-6DB2A1755E7F}" dt="2021-12-02T07:25:14.671" v="3" actId="729"/>
        <pc:sldMkLst>
          <pc:docMk/>
          <pc:sldMk cId="4290978032" sldId="272"/>
        </pc:sldMkLst>
      </pc:sldChg>
      <pc:sldChg chg="mod modShow">
        <pc:chgData name="Jacqueline Ehrner" userId="8b72cf6f-eb71-4fa2-bb99-aada29791222" providerId="ADAL" clId="{D43404DA-3814-4BBA-8D7F-6DB2A1755E7F}" dt="2021-12-02T07:25:06.040" v="2" actId="729"/>
        <pc:sldMkLst>
          <pc:docMk/>
          <pc:sldMk cId="2972373583" sldId="273"/>
        </pc:sldMkLst>
      </pc:sldChg>
      <pc:sldChg chg="mod modShow">
        <pc:chgData name="Jacqueline Ehrner" userId="8b72cf6f-eb71-4fa2-bb99-aada29791222" providerId="ADAL" clId="{D43404DA-3814-4BBA-8D7F-6DB2A1755E7F}" dt="2021-12-02T07:25:20.587" v="4" actId="729"/>
        <pc:sldMkLst>
          <pc:docMk/>
          <pc:sldMk cId="3258373624" sldId="274"/>
        </pc:sldMkLst>
      </pc:sldChg>
      <pc:sldChg chg="mod modShow">
        <pc:chgData name="Jacqueline Ehrner" userId="8b72cf6f-eb71-4fa2-bb99-aada29791222" providerId="ADAL" clId="{D43404DA-3814-4BBA-8D7F-6DB2A1755E7F}" dt="2021-12-02T07:25:40.051" v="7" actId="729"/>
        <pc:sldMkLst>
          <pc:docMk/>
          <pc:sldMk cId="110201705" sldId="277"/>
        </pc:sldMkLst>
      </pc:sldChg>
      <pc:sldChg chg="mod modShow">
        <pc:chgData name="Jacqueline Ehrner" userId="8b72cf6f-eb71-4fa2-bb99-aada29791222" providerId="ADAL" clId="{D43404DA-3814-4BBA-8D7F-6DB2A1755E7F}" dt="2021-12-02T07:25:56.849" v="10" actId="729"/>
        <pc:sldMkLst>
          <pc:docMk/>
          <pc:sldMk cId="618071581" sldId="278"/>
        </pc:sldMkLst>
      </pc:sldChg>
      <pc:sldChg chg="mod modShow">
        <pc:chgData name="Jacqueline Ehrner" userId="8b72cf6f-eb71-4fa2-bb99-aada29791222" providerId="ADAL" clId="{D43404DA-3814-4BBA-8D7F-6DB2A1755E7F}" dt="2021-12-02T07:26:05.316" v="12" actId="729"/>
        <pc:sldMkLst>
          <pc:docMk/>
          <pc:sldMk cId="3746134171" sldId="281"/>
        </pc:sldMkLst>
      </pc:sldChg>
      <pc:sldChg chg="mod modShow">
        <pc:chgData name="Jacqueline Ehrner" userId="8b72cf6f-eb71-4fa2-bb99-aada29791222" providerId="ADAL" clId="{D43404DA-3814-4BBA-8D7F-6DB2A1755E7F}" dt="2021-12-02T07:26:19.663" v="15" actId="729"/>
        <pc:sldMkLst>
          <pc:docMk/>
          <pc:sldMk cId="1086052435" sldId="282"/>
        </pc:sldMkLst>
      </pc:sldChg>
      <pc:sldChg chg="delSp modSp mod">
        <pc:chgData name="Jacqueline Ehrner" userId="8b72cf6f-eb71-4fa2-bb99-aada29791222" providerId="ADAL" clId="{D43404DA-3814-4BBA-8D7F-6DB2A1755E7F}" dt="2021-12-02T07:44:07.739" v="72" actId="1076"/>
        <pc:sldMkLst>
          <pc:docMk/>
          <pc:sldMk cId="1943419705" sldId="284"/>
        </pc:sldMkLst>
        <pc:spChg chg="mod">
          <ac:chgData name="Jacqueline Ehrner" userId="8b72cf6f-eb71-4fa2-bb99-aada29791222" providerId="ADAL" clId="{D43404DA-3814-4BBA-8D7F-6DB2A1755E7F}" dt="2021-12-02T07:43:55.819" v="71" actId="1076"/>
          <ac:spMkLst>
            <pc:docMk/>
            <pc:sldMk cId="1943419705" sldId="284"/>
            <ac:spMk id="2" creationId="{8039B52C-0C49-4D84-9BBD-9BE93A4A9845}"/>
          </ac:spMkLst>
        </pc:spChg>
        <pc:spChg chg="del mod">
          <ac:chgData name="Jacqueline Ehrner" userId="8b72cf6f-eb71-4fa2-bb99-aada29791222" providerId="ADAL" clId="{D43404DA-3814-4BBA-8D7F-6DB2A1755E7F}" dt="2021-12-02T07:43:44.498" v="47" actId="478"/>
          <ac:spMkLst>
            <pc:docMk/>
            <pc:sldMk cId="1943419705" sldId="284"/>
            <ac:spMk id="3" creationId="{E6C551DF-550B-449E-95D6-7799A3BD3899}"/>
          </ac:spMkLst>
        </pc:spChg>
        <pc:picChg chg="mod">
          <ac:chgData name="Jacqueline Ehrner" userId="8b72cf6f-eb71-4fa2-bb99-aada29791222" providerId="ADAL" clId="{D43404DA-3814-4BBA-8D7F-6DB2A1755E7F}" dt="2021-12-02T07:44:07.739" v="72" actId="1076"/>
          <ac:picMkLst>
            <pc:docMk/>
            <pc:sldMk cId="1943419705" sldId="284"/>
            <ac:picMk id="4" creationId="{2FC11897-D59E-43C1-A4EA-CEC81C8AC0B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582A2-03B8-4DB1-8797-C436B9AF152B}" type="datetimeFigureOut">
              <a:rPr lang="sv-SE" smtClean="0"/>
              <a:t>2021-12-07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78363-645C-4F62-8011-D7782AFA261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9479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Ramen ska också komma in senare, det gick tyvärr inte att fixa i </a:t>
            </a:r>
            <a:r>
              <a:rPr lang="sv-SE" dirty="0" err="1"/>
              <a:t>powerpiont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78363-645C-4F62-8011-D7782AFA2611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48769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E3C9665-06CD-4D5E-8CC1-90498297C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D1C86F0-2EE1-466A-A780-03BB2DEA4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ECD0875-4F0A-477B-AC57-BE16DE90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49C0-80FA-4A29-AC72-B72C127B1C2C}" type="datetimeFigureOut">
              <a:rPr lang="sv-SE" smtClean="0"/>
              <a:t>2021-12-07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8099866-5766-499C-9750-10BEB314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6CB136-8024-43AA-AF2B-D0217270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482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9A9DB4-17B3-444D-8CC8-C1B6277FA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F8F719BB-2855-4C4B-A0B1-46F1E770D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9514D75-6789-4609-B63F-E630E7093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49C0-80FA-4A29-AC72-B72C127B1C2C}" type="datetimeFigureOut">
              <a:rPr lang="sv-SE" smtClean="0"/>
              <a:t>2021-12-07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238980F-18AE-4DC3-919A-12A9E8A45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B1B11CC-F5F7-46C4-9D7B-21DC896F5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3893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E7845195-490E-4FA9-9CDB-F50650B28A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7F459115-BEB6-4D43-8494-E52D79187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D92728A-6055-47B6-A440-295A5857F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49C0-80FA-4A29-AC72-B72C127B1C2C}" type="datetimeFigureOut">
              <a:rPr lang="sv-SE" smtClean="0"/>
              <a:t>2021-12-07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5BBC17F-97E2-47B4-98E8-3A4FECDC3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409766C-2310-481D-B779-EA5B0049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97451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E9E797A-EEE8-4E3C-84C1-3EC1543B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6324BFF-DEF9-4B4E-8505-8C8DE6334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4303C95-48D2-4431-8FD5-6280EDA33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49C0-80FA-4A29-AC72-B72C127B1C2C}" type="datetimeFigureOut">
              <a:rPr lang="sv-SE" smtClean="0"/>
              <a:t>2021-12-07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77BEC7C-021B-43D8-AB72-ED0C94F25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1A72F21-23E1-47B5-A67A-3B4E0058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071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34C8EA-69CD-468B-BE2A-9913CD5F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91AC0C7-8BDF-4155-91B7-6A461C35D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FAE84F2-28C3-44D0-AF76-B50FC90C1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49C0-80FA-4A29-AC72-B72C127B1C2C}" type="datetimeFigureOut">
              <a:rPr lang="sv-SE" smtClean="0"/>
              <a:t>2021-12-07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AB7C913-1FB6-4E33-BEE9-B6A3F55CA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24EFAF4-C9DF-4BA3-9AE1-A881C9C0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7879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BF2F4B6-9F11-4CBC-A5EC-AF16BF3F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A52D07B-EA24-4104-927A-7CF9ED21E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44008A2-E32D-46EE-AEA7-38A1DDB9F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502996C6-D016-4407-A4DB-9B1BDF4AF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49C0-80FA-4A29-AC72-B72C127B1C2C}" type="datetimeFigureOut">
              <a:rPr lang="sv-SE" smtClean="0"/>
              <a:t>2021-12-07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2A42BE21-219D-4FAE-9560-E6023891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879575CB-E242-4669-86B8-391102F8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38991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4F9B1E4-44EB-4DCB-A85C-81F8A1011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E466E68-24C1-4EC1-9243-6A9467D8B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8874503B-77B0-4F3D-9A68-3C205D06D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33BCCB1F-F37B-45C5-AAE8-1379D990AA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91D6F56-749D-42B8-8FA7-6F0F04509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3B37FCFC-0244-4482-B8C9-038EC731B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49C0-80FA-4A29-AC72-B72C127B1C2C}" type="datetimeFigureOut">
              <a:rPr lang="sv-SE" smtClean="0"/>
              <a:t>2021-12-07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4A6A8FCD-A297-4C76-874E-963F955C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CF7738A2-A19C-425B-84CE-4F556E01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63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BAB57FB-601D-4861-B67D-AA0E69E8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08FC5DD-2651-401C-B2ED-EA803BE9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49C0-80FA-4A29-AC72-B72C127B1C2C}" type="datetimeFigureOut">
              <a:rPr lang="sv-SE" smtClean="0"/>
              <a:t>2021-12-07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D43C5E28-908C-4CF5-AA99-40EF7A98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97D03AE4-74D7-48CB-959D-5D1AC9286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166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D2035FB0-CCE1-4A48-9F42-E04479293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49C0-80FA-4A29-AC72-B72C127B1C2C}" type="datetimeFigureOut">
              <a:rPr lang="sv-SE" smtClean="0"/>
              <a:t>2021-12-07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AEB0547E-FF49-463C-96AC-7074D4BBE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940479CB-2D7C-4058-B3F4-B1EEF001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11389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FF5720C-4175-4EAC-8F07-4B7B9A37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7FA9100-E918-4A3E-9EE2-322AB58EC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3004259-9941-457E-8527-8993660B0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38559F3-906B-40C8-8A64-28E75B4C4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49C0-80FA-4A29-AC72-B72C127B1C2C}" type="datetimeFigureOut">
              <a:rPr lang="sv-SE" smtClean="0"/>
              <a:t>2021-12-07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F29BF1D-D3E8-483A-B8AF-93CE0F82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ECAC44E7-2C12-4A31-8B09-BBC8D4B9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3660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34C3B66-0868-4592-BBB3-5461119DD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BE976A12-E528-4050-97FC-B4CE15E5E2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BD01FC6-9AC2-40C0-9A2F-36189FFFA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B47B31B1-2D33-4045-81EA-800F56B28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49C0-80FA-4A29-AC72-B72C127B1C2C}" type="datetimeFigureOut">
              <a:rPr lang="sv-SE" smtClean="0"/>
              <a:t>2021-12-07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47AD0EA-C5D9-4249-A632-1B26F6BF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3972D487-B084-4647-A504-8AEB3CC9D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651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BB487475-365C-4297-9B5E-BF4A1ACC1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3D87C29-5032-4E79-9F01-F3F08F57D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16FF21A-3547-4908-B9EE-579DE56312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349C0-80FA-4A29-AC72-B72C127B1C2C}" type="datetimeFigureOut">
              <a:rPr lang="sv-SE" smtClean="0"/>
              <a:t>2021-12-07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46E944A-FAD7-4269-A412-E34DA8DB9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10E8B1F-F6F7-4B71-B386-409D03359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232EA-886B-4AFA-8BF6-9EDE6E9DD51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80959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9182BB8-37C0-447A-A912-DE6B2E4599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  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1158EE3-46E2-4A85-ACDC-EC2F35F408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 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521809C3-270C-4437-8B14-BB9DAD204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08" y="456774"/>
            <a:ext cx="11412543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2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latshållare för innehåll 10">
            <a:extLst>
              <a:ext uri="{FF2B5EF4-FFF2-40B4-BE49-F238E27FC236}">
                <a16:creationId xmlns:a16="http://schemas.microsoft.com/office/drawing/2014/main" id="{1175D3D8-ACBA-454A-83BD-0D35EBA71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440"/>
            <a:ext cx="12192000" cy="694944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E515F49E-B67F-406B-ACB9-8DF0814258EA}"/>
              </a:ext>
            </a:extLst>
          </p:cNvPr>
          <p:cNvSpPr txBox="1"/>
          <p:nvPr/>
        </p:nvSpPr>
        <p:spPr>
          <a:xfrm>
            <a:off x="847725" y="733425"/>
            <a:ext cx="39147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874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8F83940A-3B12-462D-A7C5-888143550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368EA297-D638-40E6-A9EC-CDC30A6C1585}"/>
              </a:ext>
            </a:extLst>
          </p:cNvPr>
          <p:cNvSpPr txBox="1"/>
          <p:nvPr/>
        </p:nvSpPr>
        <p:spPr>
          <a:xfrm>
            <a:off x="676275" y="614303"/>
            <a:ext cx="46863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453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 descr="En bild som visar text, klocka, mätare&#10;&#10;Automatiskt genererad beskrivning">
            <a:extLst>
              <a:ext uri="{FF2B5EF4-FFF2-40B4-BE49-F238E27FC236}">
                <a16:creationId xmlns:a16="http://schemas.microsoft.com/office/drawing/2014/main" id="{5E54506C-16D7-42B6-9937-E353D430C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4AB05204-CBD7-44EF-9ACF-568FB5546934}"/>
              </a:ext>
            </a:extLst>
          </p:cNvPr>
          <p:cNvSpPr txBox="1"/>
          <p:nvPr/>
        </p:nvSpPr>
        <p:spPr>
          <a:xfrm>
            <a:off x="819150" y="816739"/>
            <a:ext cx="455295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161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CDF8B273-8693-4120-806B-203BBC85C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A4A576DE-C4EF-4817-8096-DACB44A8D6B1}"/>
              </a:ext>
            </a:extLst>
          </p:cNvPr>
          <p:cNvSpPr txBox="1"/>
          <p:nvPr/>
        </p:nvSpPr>
        <p:spPr>
          <a:xfrm>
            <a:off x="838200" y="892939"/>
            <a:ext cx="461962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422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872AF7E8-1395-497E-8C68-781E4BFA5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C1C953AA-8DCE-49BE-B7F8-4BABD476FF41}"/>
              </a:ext>
            </a:extLst>
          </p:cNvPr>
          <p:cNvSpPr txBox="1"/>
          <p:nvPr/>
        </p:nvSpPr>
        <p:spPr>
          <a:xfrm>
            <a:off x="685800" y="797689"/>
            <a:ext cx="46005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1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A88E26F0-CBDD-4182-A2BC-066A48850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1B61A1BB-9CAA-457E-A868-ABE4B9D39A62}"/>
              </a:ext>
            </a:extLst>
          </p:cNvPr>
          <p:cNvSpPr txBox="1"/>
          <p:nvPr/>
        </p:nvSpPr>
        <p:spPr>
          <a:xfrm>
            <a:off x="752475" y="731014"/>
            <a:ext cx="46863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71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 descr="En bild som visar text, elektronik&#10;&#10;Automatiskt genererad beskrivning">
            <a:extLst>
              <a:ext uri="{FF2B5EF4-FFF2-40B4-BE49-F238E27FC236}">
                <a16:creationId xmlns:a16="http://schemas.microsoft.com/office/drawing/2014/main" id="{B40995CC-42EF-4CD0-B26A-BA589C8B3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627B484D-89A2-4BDD-97B2-8980901C961D}"/>
              </a:ext>
            </a:extLst>
          </p:cNvPr>
          <p:cNvSpPr txBox="1"/>
          <p:nvPr/>
        </p:nvSpPr>
        <p:spPr>
          <a:xfrm>
            <a:off x="828675" y="819150"/>
            <a:ext cx="38290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perspiciatis unde omnis iste natus error sit voluptatem accusantium doloremque laudantium, totam rem aperiam, eaque ipsa quae ab illo inventore veritatis et quasi architecto beatae</a:t>
            </a:r>
            <a:r>
              <a:rPr lang="sv-SE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dicta sunt explicabo. Nemo enim ipsam voluptatem quia voluptas sit aspernatur aut odit aut fugit, sed quia consequuntur magni dolores eos qui ratione voluptatem sequi nesciunt.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410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 descr="En bild som visar text, elektronik&#10;&#10;Automatiskt genererad beskrivning">
            <a:extLst>
              <a:ext uri="{FF2B5EF4-FFF2-40B4-BE49-F238E27FC236}">
                <a16:creationId xmlns:a16="http://schemas.microsoft.com/office/drawing/2014/main" id="{4DDBB200-672D-49E0-9030-44C416BE1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895E5C4A-E036-4562-91D5-9CD0E2063542}"/>
              </a:ext>
            </a:extLst>
          </p:cNvPr>
          <p:cNvSpPr txBox="1"/>
          <p:nvPr/>
        </p:nvSpPr>
        <p:spPr>
          <a:xfrm>
            <a:off x="749300" y="842139"/>
            <a:ext cx="45974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203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 descr="En bild som visar text, mätare&#10;&#10;Automatiskt genererad beskrivning">
            <a:extLst>
              <a:ext uri="{FF2B5EF4-FFF2-40B4-BE49-F238E27FC236}">
                <a16:creationId xmlns:a16="http://schemas.microsoft.com/office/drawing/2014/main" id="{DBE2CFB0-8AC3-45D5-94ED-D29C9B178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CA23D264-4343-4707-86FD-CBEF1B019496}"/>
              </a:ext>
            </a:extLst>
          </p:cNvPr>
          <p:cNvSpPr txBox="1"/>
          <p:nvPr/>
        </p:nvSpPr>
        <p:spPr>
          <a:xfrm>
            <a:off x="771525" y="816739"/>
            <a:ext cx="459105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004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3B72BB2D-B8C5-4684-96A5-0E96DA54E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92709E45-1F16-4FCF-95F9-425101EB4B18}"/>
              </a:ext>
            </a:extLst>
          </p:cNvPr>
          <p:cNvSpPr txBox="1"/>
          <p:nvPr/>
        </p:nvSpPr>
        <p:spPr>
          <a:xfrm>
            <a:off x="800100" y="797689"/>
            <a:ext cx="462915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748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9" name="Platshållare för innehåll 18" descr="En bild som visar text, elektronik, skärmbild&#10;&#10;Automatiskt genererad beskrivning">
            <a:extLst>
              <a:ext uri="{FF2B5EF4-FFF2-40B4-BE49-F238E27FC236}">
                <a16:creationId xmlns:a16="http://schemas.microsoft.com/office/drawing/2014/main" id="{63838874-3796-40FE-93C9-17BA597C3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703"/>
            <a:ext cx="12188952" cy="6947703"/>
          </a:xfrm>
        </p:spPr>
      </p:pic>
    </p:spTree>
    <p:extLst>
      <p:ext uri="{BB962C8B-B14F-4D97-AF65-F5344CB8AC3E}">
        <p14:creationId xmlns:p14="http://schemas.microsoft.com/office/powerpoint/2010/main" val="2765366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A5B6E633-9312-4167-B2B8-1099BBB38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3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4022D501-E62F-47D4-81C8-72F6DC62C641}"/>
              </a:ext>
            </a:extLst>
          </p:cNvPr>
          <p:cNvSpPr txBox="1"/>
          <p:nvPr/>
        </p:nvSpPr>
        <p:spPr>
          <a:xfrm>
            <a:off x="638175" y="864364"/>
            <a:ext cx="461962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134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44EAB90D-189F-4366-B256-CEB1C4BBB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E18DC4EC-1A06-4D0D-AACE-677DC424F32A}"/>
              </a:ext>
            </a:extLst>
          </p:cNvPr>
          <p:cNvSpPr txBox="1"/>
          <p:nvPr/>
        </p:nvSpPr>
        <p:spPr>
          <a:xfrm>
            <a:off x="819150" y="797689"/>
            <a:ext cx="46005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052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tshållare för innehåll 7">
            <a:extLst>
              <a:ext uri="{FF2B5EF4-FFF2-40B4-BE49-F238E27FC236}">
                <a16:creationId xmlns:a16="http://schemas.microsoft.com/office/drawing/2014/main" id="{50548DF1-A2F2-4CAC-98B5-5C1B3FB4D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655" y="1825625"/>
            <a:ext cx="7732690" cy="4351338"/>
          </a:xfrm>
        </p:spPr>
      </p:pic>
    </p:spTree>
    <p:extLst>
      <p:ext uri="{BB962C8B-B14F-4D97-AF65-F5344CB8AC3E}">
        <p14:creationId xmlns:p14="http://schemas.microsoft.com/office/powerpoint/2010/main" val="2352105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latshållare för innehåll 21">
            <a:extLst>
              <a:ext uri="{FF2B5EF4-FFF2-40B4-BE49-F238E27FC236}">
                <a16:creationId xmlns:a16="http://schemas.microsoft.com/office/drawing/2014/main" id="{31EA75E0-819E-4F85-9DC7-20D77A7FE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7"/>
            <a:ext cx="12188952" cy="6435548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33D82A95-E8A0-460E-B02A-CD87F3ED9BE3}"/>
              </a:ext>
            </a:extLst>
          </p:cNvPr>
          <p:cNvSpPr txBox="1"/>
          <p:nvPr/>
        </p:nvSpPr>
        <p:spPr>
          <a:xfrm>
            <a:off x="752475" y="778639"/>
            <a:ext cx="41433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11" name="Platshållare för innehåll 7">
            <a:extLst>
              <a:ext uri="{FF2B5EF4-FFF2-40B4-BE49-F238E27FC236}">
                <a16:creationId xmlns:a16="http://schemas.microsoft.com/office/drawing/2014/main" id="{04A232FF-4128-44BE-86C5-156D41E8C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823" y="672512"/>
            <a:ext cx="7887362" cy="4438375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CBD17F22-552D-4142-A56A-E5B2CEE85960}"/>
              </a:ext>
            </a:extLst>
          </p:cNvPr>
          <p:cNvSpPr txBox="1"/>
          <p:nvPr/>
        </p:nvSpPr>
        <p:spPr>
          <a:xfrm>
            <a:off x="5265821" y="118514"/>
            <a:ext cx="20838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000" dirty="0">
                <a:solidFill>
                  <a:schemeClr val="bg1"/>
                </a:solidFill>
              </a:rPr>
              <a:t>Elektrolys</a:t>
            </a:r>
          </a:p>
        </p:txBody>
      </p:sp>
    </p:spTree>
    <p:extLst>
      <p:ext uri="{BB962C8B-B14F-4D97-AF65-F5344CB8AC3E}">
        <p14:creationId xmlns:p14="http://schemas.microsoft.com/office/powerpoint/2010/main" val="13053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039B52C-0C49-4D84-9BBD-9BE93A4A9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4"/>
            <a:ext cx="10515600" cy="1325563"/>
          </a:xfrm>
        </p:spPr>
        <p:txBody>
          <a:bodyPr/>
          <a:lstStyle/>
          <a:p>
            <a:pPr algn="ctr"/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6C551DF-550B-449E-95D6-7799A3BD3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FC11897-D59E-43C1-A4EA-CEC81C8AC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4" y="1600200"/>
            <a:ext cx="11698692" cy="516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5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039B52C-0C49-4D84-9BBD-9BE93A4A9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056" y="5292522"/>
            <a:ext cx="10515600" cy="1325563"/>
          </a:xfrm>
        </p:spPr>
        <p:txBody>
          <a:bodyPr/>
          <a:lstStyle/>
          <a:p>
            <a:pPr algn="ctr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FC11897-D59E-43C1-A4EA-CEC81C8AC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4" y="0"/>
            <a:ext cx="11698692" cy="516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19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latshållare för innehåll 10">
            <a:extLst>
              <a:ext uri="{FF2B5EF4-FFF2-40B4-BE49-F238E27FC236}">
                <a16:creationId xmlns:a16="http://schemas.microsoft.com/office/drawing/2014/main" id="{667D5740-A4B1-470B-A08A-2528B8767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703"/>
            <a:ext cx="12188952" cy="694770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EDF1E0AB-460D-4878-AB5C-64E2CA3E8A5A}"/>
              </a:ext>
            </a:extLst>
          </p:cNvPr>
          <p:cNvSpPr txBox="1"/>
          <p:nvPr/>
        </p:nvSpPr>
        <p:spPr>
          <a:xfrm>
            <a:off x="809625" y="828675"/>
            <a:ext cx="38957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83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latshållare för innehåll 13">
            <a:extLst>
              <a:ext uri="{FF2B5EF4-FFF2-40B4-BE49-F238E27FC236}">
                <a16:creationId xmlns:a16="http://schemas.microsoft.com/office/drawing/2014/main" id="{3BC75B23-A00E-4BB5-A041-5B5C7CD08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5128"/>
            <a:ext cx="12251101" cy="698312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5374962E-B4AC-413E-86AC-A6B8EB146738}"/>
              </a:ext>
            </a:extLst>
          </p:cNvPr>
          <p:cNvSpPr txBox="1"/>
          <p:nvPr/>
        </p:nvSpPr>
        <p:spPr>
          <a:xfrm>
            <a:off x="666750" y="769114"/>
            <a:ext cx="47910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07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19E4D0F8-F512-4C54-AD11-3F2A861FE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5C2C4D2F-3DA6-40AF-9A63-7A5631B32C30}"/>
              </a:ext>
            </a:extLst>
          </p:cNvPr>
          <p:cNvSpPr txBox="1"/>
          <p:nvPr/>
        </p:nvSpPr>
        <p:spPr>
          <a:xfrm>
            <a:off x="800100" y="854839"/>
            <a:ext cx="48196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673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D280933B-B242-4C3C-83F2-E8A59322B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6B24E2D4-4FA2-473A-A81B-4E7C8BDB8A08}"/>
              </a:ext>
            </a:extLst>
          </p:cNvPr>
          <p:cNvSpPr txBox="1"/>
          <p:nvPr/>
        </p:nvSpPr>
        <p:spPr>
          <a:xfrm>
            <a:off x="771525" y="845314"/>
            <a:ext cx="46101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978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7B669A05-201A-4883-A7BF-1CB61CBC3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351EEDD7-C559-4478-882F-0FDA03118CAA}"/>
              </a:ext>
            </a:extLst>
          </p:cNvPr>
          <p:cNvSpPr txBox="1"/>
          <p:nvPr/>
        </p:nvSpPr>
        <p:spPr>
          <a:xfrm>
            <a:off x="723900" y="997714"/>
            <a:ext cx="465772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373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A4AD5B68-1FB1-4884-9B7E-94861D9F2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01426470-6000-43B3-AF52-D8C1E442CDC9}"/>
              </a:ext>
            </a:extLst>
          </p:cNvPr>
          <p:cNvSpPr txBox="1"/>
          <p:nvPr/>
        </p:nvSpPr>
        <p:spPr>
          <a:xfrm>
            <a:off x="723900" y="683389"/>
            <a:ext cx="47720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Sed ut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iste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error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laudantium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totam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rem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aperiam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eaque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ab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illo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inventore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veritatis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quasi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architecto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beatae</a:t>
            </a:r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sv-SE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endParaRPr lang="sv-SE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itae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dicta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sunt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explicabo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Nemo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ipsam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aspernatur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odit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fugit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quia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consequuntur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magni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ratione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sequi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sv-SE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nesciunt</a:t>
            </a:r>
            <a:r>
              <a:rPr lang="sv-SE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373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8F9E0685F6694C916998D7FB3A31B7" ma:contentTypeVersion="11" ma:contentTypeDescription="Create a new document." ma:contentTypeScope="" ma:versionID="289fe5d72a7426bfe38d67d03d9704e0">
  <xsd:schema xmlns:xsd="http://www.w3.org/2001/XMLSchema" xmlns:xs="http://www.w3.org/2001/XMLSchema" xmlns:p="http://schemas.microsoft.com/office/2006/metadata/properties" xmlns:ns3="6efbb3b9-bcaa-4003-9511-103dec3482c2" xmlns:ns4="36a518d2-68c3-4741-910a-3c1570b390a9" targetNamespace="http://schemas.microsoft.com/office/2006/metadata/properties" ma:root="true" ma:fieldsID="ae3c743e5b2226ad7e0c1158ffdc789c" ns3:_="" ns4:_="">
    <xsd:import namespace="6efbb3b9-bcaa-4003-9511-103dec3482c2"/>
    <xsd:import namespace="36a518d2-68c3-4741-910a-3c1570b390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fbb3b9-bcaa-4003-9511-103dec3482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a518d2-68c3-4741-910a-3c1570b390a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492F2A-90B6-4B10-A845-C10B6DD4D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A1993F-2B82-4EC9-A220-1FD6F9C793BA}">
  <ds:schemaRefs>
    <ds:schemaRef ds:uri="http://purl.org/dc/elements/1.1/"/>
    <ds:schemaRef ds:uri="http://schemas.microsoft.com/office/2006/metadata/properties"/>
    <ds:schemaRef ds:uri="36a518d2-68c3-4741-910a-3c1570b390a9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efbb3b9-bcaa-4003-9511-103dec3482c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A5180ED-42D6-4CF5-A9B6-7FDF021E47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fbb3b9-bcaa-4003-9511-103dec3482c2"/>
    <ds:schemaRef ds:uri="36a518d2-68c3-4741-910a-3c1570b390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4025</TotalTime>
  <Words>1159</Words>
  <Application>Microsoft Office PowerPoint</Application>
  <PresentationFormat>Bredbild</PresentationFormat>
  <Paragraphs>81</Paragraphs>
  <Slides>24</Slides>
  <Notes>1</Notes>
  <HiddenSlides>18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Open Sans</vt:lpstr>
      <vt:lpstr>Office-tema</vt:lpstr>
      <vt:lpstr>  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Täng, Anton</dc:creator>
  <cp:lastModifiedBy>Jacqueline Ehrner</cp:lastModifiedBy>
  <cp:revision>2</cp:revision>
  <dcterms:created xsi:type="dcterms:W3CDTF">2021-11-26T07:59:03Z</dcterms:created>
  <dcterms:modified xsi:type="dcterms:W3CDTF">2021-12-07T11:03:55Z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0x010100828F9E0685F6694C916998D7FB3A31B7</vt:lpwstr>
  </property>
</Properties>
</file>